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2"/>
    <p:sldId id="283" r:id="rId3"/>
    <p:sldId id="284" r:id="rId4"/>
    <p:sldId id="276" r:id="rId5"/>
    <p:sldId id="285" r:id="rId6"/>
    <p:sldId id="277" r:id="rId7"/>
    <p:sldId id="271" r:id="rId8"/>
    <p:sldId id="272" r:id="rId9"/>
    <p:sldId id="273" r:id="rId10"/>
    <p:sldId id="274" r:id="rId11"/>
    <p:sldId id="297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9366"/>
            <a:ext cx="12192000" cy="3799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Diyala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Architecture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</a:t>
            </a:r>
            <a: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ST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 Stage</a:t>
            </a:r>
          </a:p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2018 – 2019</a:t>
            </a:r>
          </a:p>
          <a:p>
            <a:pPr algn="ctr"/>
            <a:endParaRPr lang="en-US" sz="3000" dirty="0" smtClean="0">
              <a:solidFill>
                <a:schemeClr val="tx2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  <a:p>
            <a:pPr algn="ctr"/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Lecture_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09</a:t>
            </a:r>
            <a:endParaRPr lang="ar-IQ" sz="6000" dirty="0">
              <a:solidFill>
                <a:schemeClr val="tx2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4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74" y="538686"/>
            <a:ext cx="5792008" cy="2443665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74" y="3497032"/>
            <a:ext cx="5792008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45" y="889179"/>
            <a:ext cx="8084311" cy="50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66" y="-141668"/>
            <a:ext cx="10272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51" y="113231"/>
            <a:ext cx="2892498" cy="706964"/>
          </a:xfrm>
        </p:spPr>
        <p:txBody>
          <a:bodyPr/>
          <a:lstStyle/>
          <a:p>
            <a:pPr algn="ctr" rtl="0"/>
            <a:r>
              <a:rPr lang="en-US" dirty="0" smtClean="0"/>
              <a:t>Radial Form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8" y="905934"/>
            <a:ext cx="6231464" cy="5046132"/>
          </a:xfrm>
        </p:spPr>
      </p:pic>
    </p:spTree>
    <p:extLst>
      <p:ext uri="{BB962C8B-B14F-4D97-AF65-F5344CB8AC3E}">
        <p14:creationId xmlns:p14="http://schemas.microsoft.com/office/powerpoint/2010/main" val="23572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270" y="278208"/>
            <a:ext cx="8761413" cy="706964"/>
          </a:xfrm>
        </p:spPr>
        <p:txBody>
          <a:bodyPr/>
          <a:lstStyle/>
          <a:p>
            <a:pPr algn="r"/>
            <a:r>
              <a:rPr lang="ar-IQ" dirty="0" smtClean="0"/>
              <a:t>التشكيل بتداخل الكتل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9" y="1776808"/>
            <a:ext cx="10602102" cy="3304385"/>
          </a:xfrm>
        </p:spPr>
      </p:pic>
    </p:spTree>
    <p:extLst>
      <p:ext uri="{BB962C8B-B14F-4D97-AF65-F5344CB8AC3E}">
        <p14:creationId xmlns:p14="http://schemas.microsoft.com/office/powerpoint/2010/main" val="8411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785" y="316845"/>
            <a:ext cx="8761413" cy="706964"/>
          </a:xfrm>
        </p:spPr>
        <p:txBody>
          <a:bodyPr/>
          <a:lstStyle/>
          <a:p>
            <a:pPr algn="r"/>
            <a:r>
              <a:rPr lang="ar-IQ" dirty="0" smtClean="0"/>
              <a:t>تدمر كل منهما هوية الأخرى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2" y="1803527"/>
            <a:ext cx="10212396" cy="3250946"/>
          </a:xfrm>
        </p:spPr>
      </p:pic>
    </p:spTree>
    <p:extLst>
      <p:ext uri="{BB962C8B-B14F-4D97-AF65-F5344CB8AC3E}">
        <p14:creationId xmlns:p14="http://schemas.microsoft.com/office/powerpoint/2010/main" val="12785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" y="1929281"/>
            <a:ext cx="11762504" cy="299943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40785" y="316845"/>
            <a:ext cx="8761413" cy="706964"/>
          </a:xfrm>
        </p:spPr>
        <p:txBody>
          <a:bodyPr/>
          <a:lstStyle/>
          <a:p>
            <a:pPr algn="r"/>
            <a:r>
              <a:rPr lang="ar-IQ" dirty="0" smtClean="0"/>
              <a:t>تستوعب إحداهما الأخرى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156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739" y="445634"/>
            <a:ext cx="8761413" cy="706964"/>
          </a:xfrm>
        </p:spPr>
        <p:txBody>
          <a:bodyPr/>
          <a:lstStyle/>
          <a:p>
            <a:pPr algn="r"/>
            <a:r>
              <a:rPr lang="ar-IQ" dirty="0" smtClean="0"/>
              <a:t>تحافظ كل منهما على هويتها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49" y="1659766"/>
            <a:ext cx="9822303" cy="35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80" y="973667"/>
            <a:ext cx="9078040" cy="5103575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6527" y="266703"/>
            <a:ext cx="7568493" cy="706964"/>
          </a:xfrm>
        </p:spPr>
        <p:txBody>
          <a:bodyPr/>
          <a:lstStyle/>
          <a:p>
            <a:pPr algn="r"/>
            <a:r>
              <a:rPr lang="ar-IQ" dirty="0" smtClean="0"/>
              <a:t>تنفصل الكتلتان ثم تتصلان عن طريق عنصر ثالث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779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6" y="1038819"/>
            <a:ext cx="2400635" cy="23434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88" y="1038818"/>
            <a:ext cx="2449998" cy="234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03" y="1046315"/>
            <a:ext cx="2450887" cy="2343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2" y="4349108"/>
            <a:ext cx="2401821" cy="2343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73" y="4349108"/>
            <a:ext cx="2400635" cy="23148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560" y="12551"/>
            <a:ext cx="5400393" cy="706964"/>
          </a:xfrm>
        </p:spPr>
        <p:txBody>
          <a:bodyPr/>
          <a:lstStyle/>
          <a:p>
            <a:pPr algn="l" rtl="0"/>
            <a:r>
              <a:rPr lang="en-US" sz="3200" dirty="0" smtClean="0">
                <a:latin typeface="Vrinda" panose="020B0502040204020203" pitchFamily="34" charset="0"/>
                <a:cs typeface="Vrinda" panose="020B0502040204020203" pitchFamily="34" charset="0"/>
              </a:rPr>
              <a:t>Types of Form Composition</a:t>
            </a:r>
            <a:endParaRPr lang="ar-IQ" sz="3200" dirty="0">
              <a:latin typeface="Vrind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643" y="650322"/>
            <a:ext cx="2047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Centralized 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8403" y="650322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Linear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33549" y="650322"/>
            <a:ext cx="1534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Radial Form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3933" y="3948997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Clustered Form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3298" y="3948997"/>
            <a:ext cx="1314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Grid Form</a:t>
            </a:r>
          </a:p>
        </p:txBody>
      </p:sp>
    </p:spTree>
    <p:extLst>
      <p:ext uri="{BB962C8B-B14F-4D97-AF65-F5344CB8AC3E}">
        <p14:creationId xmlns:p14="http://schemas.microsoft.com/office/powerpoint/2010/main" val="9748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49" y="415813"/>
            <a:ext cx="2443618" cy="604910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415813"/>
            <a:ext cx="5870404" cy="60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49" y="295421"/>
            <a:ext cx="7129669" cy="34163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50" y="3868616"/>
            <a:ext cx="7129669" cy="26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604</TotalTime>
  <Words>57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AL-Hosam</vt:lpstr>
      <vt:lpstr>Arial</vt:lpstr>
      <vt:lpstr>Century Gothic</vt:lpstr>
      <vt:lpstr>Tekton Pro</vt:lpstr>
      <vt:lpstr>Times New Roman</vt:lpstr>
      <vt:lpstr>Verdana</vt:lpstr>
      <vt:lpstr>Vrinda</vt:lpstr>
      <vt:lpstr>Wingdings 3</vt:lpstr>
      <vt:lpstr>Ion Boardroom</vt:lpstr>
      <vt:lpstr>PowerPoint Presentation</vt:lpstr>
      <vt:lpstr>التشكيل بتداخل الكتل</vt:lpstr>
      <vt:lpstr>تدمر كل منهما هوية الأخرى</vt:lpstr>
      <vt:lpstr>تستوعب إحداهما الأخرى</vt:lpstr>
      <vt:lpstr>تحافظ كل منهما على هويتها</vt:lpstr>
      <vt:lpstr>تنفصل الكتلتان ثم تتصلان عن طريق عنصر ثالث</vt:lpstr>
      <vt:lpstr>Types of Form 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Radial Form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خصائص التكوين الكتلي</dc:title>
  <dc:creator>LENOVO</dc:creator>
  <cp:lastModifiedBy>LENOVO</cp:lastModifiedBy>
  <cp:revision>33</cp:revision>
  <dcterms:created xsi:type="dcterms:W3CDTF">2016-12-12T17:16:25Z</dcterms:created>
  <dcterms:modified xsi:type="dcterms:W3CDTF">2018-11-13T05:48:16Z</dcterms:modified>
</cp:coreProperties>
</file>